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58" r:id="rId3"/>
    <p:sldId id="260" r:id="rId4"/>
    <p:sldId id="261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AB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A36EA-5312-4B96-A9E0-14A5242C653F}" type="datetimeFigureOut">
              <a:rPr lang="ru-RU" smtClean="0"/>
              <a:t>27.01.2022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F788E-AB90-4F5C-92FA-AEEE5F9224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36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79"/>
            <a:ext cx="12192000" cy="689249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857829" y="4185634"/>
            <a:ext cx="8650513" cy="145859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322745" y="5803092"/>
            <a:ext cx="5507868" cy="68998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11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B71B5-DB4C-455E-A1C8-F346D608FC6C}" type="datetime1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Заголовок 1"/>
          <p:cNvSpPr txBox="1">
            <a:spLocks/>
          </p:cNvSpPr>
          <p:nvPr userDrawn="1"/>
        </p:nvSpPr>
        <p:spPr>
          <a:xfrm>
            <a:off x="3631842" y="3078052"/>
            <a:ext cx="8560158" cy="2422204"/>
          </a:xfrm>
          <a:prstGeom prst="rect">
            <a:avLst/>
          </a:prstGeom>
          <a:solidFill>
            <a:srgbClr val="3FAB3C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chemeClr val="bg1"/>
                </a:solidFill>
                <a:latin typeface="+mn-lt"/>
              </a:rPr>
              <a:t>Спасибо за внимание</a:t>
            </a:r>
            <a:endParaRPr lang="ru-RU" sz="36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8051"/>
            <a:ext cx="3880852" cy="242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087E4-273C-4A07-B2D2-3E7551980DA4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85511-968F-408C-855A-6519CA8A678D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202287" y="386366"/>
            <a:ext cx="9151513" cy="8103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solidFill>
                <a:srgbClr val="3FAB3C"/>
              </a:solidFill>
              <a:latin typeface="+mn-lt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202286" y="365126"/>
            <a:ext cx="9151513" cy="83161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898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rgbClr val="3FAB3C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2D388-4AB8-44BD-B46D-0BA603AA53D0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192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455313"/>
            <a:ext cx="5181600" cy="472165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55313"/>
            <a:ext cx="5181600" cy="472165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744B9-54CB-4EFD-912C-192058B0DD52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202286" y="365126"/>
            <a:ext cx="9151513" cy="83161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933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FAB3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FAB3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18448-5397-4FA9-B3DE-18239FC38080}" type="datetime1">
              <a:rPr lang="ru-RU" smtClean="0"/>
              <a:t>27.01.2022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2202286" y="365126"/>
            <a:ext cx="9151513" cy="83161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46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A9419-C209-4862-B0B0-FF33D2FC87CD}" type="datetime1">
              <a:rPr lang="ru-RU" smtClean="0"/>
              <a:t>27.01.2022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02286" y="365126"/>
            <a:ext cx="9151513" cy="831610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786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507DE-1C20-47D7-96AC-17A07BB70822}" type="datetime1">
              <a:rPr lang="ru-RU" smtClean="0"/>
              <a:t>27.01.2022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69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>
              <a:defRPr sz="24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10CC-5F0C-493A-8B23-03EF664EF49B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714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  <a:prstGeom prst="rect">
            <a:avLst/>
          </a:prstGeom>
        </p:spPr>
        <p:txBody>
          <a:bodyPr anchor="b"/>
          <a:lstStyle>
            <a:lvl1pPr>
              <a:defRPr sz="2400">
                <a:solidFill>
                  <a:srgbClr val="3FAB3C"/>
                </a:solidFill>
                <a:latin typeface="+mn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47AAE-8D8E-4280-A565-C4FD3B8C91D4}" type="datetime1">
              <a:rPr lang="ru-RU" smtClean="0"/>
              <a:t>27.01.2022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55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21"/>
            <a:ext cx="12192000" cy="6896042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352281"/>
            <a:ext cx="10515600" cy="4824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66FE0-8952-4EF4-92CA-A4ECC1D3D745}" type="datetime1">
              <a:rPr lang="ru-RU" smtClean="0"/>
              <a:t>27.01.2022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fld id="{CC430761-CC87-4FC3-A6AA-68B51F4F9B4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2202287" y="386366"/>
            <a:ext cx="9151513" cy="81036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solidFill>
                <a:srgbClr val="3FAB3C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0511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91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85511-968F-408C-855A-6519CA8A678D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2131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59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18254-ECB9-4DB8-8F35-CD0A80CC11D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6926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3</Words>
  <Application>Microsoft Office PowerPoint</Application>
  <PresentationFormat>Широкоэкранный</PresentationFormat>
  <Paragraphs>3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Adminisrator</dc:creator>
  <cp:lastModifiedBy>Adminisrator</cp:lastModifiedBy>
  <cp:revision>10</cp:revision>
  <dcterms:created xsi:type="dcterms:W3CDTF">2022-01-27T09:29:13Z</dcterms:created>
  <dcterms:modified xsi:type="dcterms:W3CDTF">2022-01-27T12:13:54Z</dcterms:modified>
</cp:coreProperties>
</file>